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1033" r:id="rId43"/>
    <p:sldId id="312" r:id="rId44"/>
    <p:sldId id="314" r:id="rId45"/>
    <p:sldId id="315" r:id="rId46"/>
    <p:sldId id="316" r:id="rId47"/>
    <p:sldId id="317" r:id="rId48"/>
    <p:sldId id="435" r:id="rId49"/>
    <p:sldId id="473" r:id="rId50"/>
    <p:sldId id="1016" r:id="rId51"/>
    <p:sldId id="1017" r:id="rId52"/>
    <p:sldId id="1015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1003" r:id="rId84"/>
    <p:sldId id="996" r:id="rId85"/>
    <p:sldId id="1023" r:id="rId86"/>
    <p:sldId id="1024" r:id="rId87"/>
    <p:sldId id="1025" r:id="rId88"/>
    <p:sldId id="431" r:id="rId89"/>
    <p:sldId id="464" r:id="rId90"/>
    <p:sldId id="1026" r:id="rId91"/>
    <p:sldId id="1028" r:id="rId92"/>
    <p:sldId id="1029" r:id="rId93"/>
    <p:sldId id="1030" r:id="rId94"/>
    <p:sldId id="452" r:id="rId95"/>
    <p:sldId id="432" r:id="rId96"/>
    <p:sldId id="1005" r:id="rId97"/>
    <p:sldId id="1004" r:id="rId98"/>
    <p:sldId id="256" r:id="rId99"/>
    <p:sldId id="1006" r:id="rId100"/>
    <p:sldId id="1007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1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main() </a:t>
                </a:r>
                <a:r>
                  <a:rPr lang="en-US" sz="2400" b="1" dirty="0"/>
                  <a:t>in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289160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60355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538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385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575483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/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4B1E6-CC21-FF62-8FCD-2344A8B96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441" y="4021111"/>
                <a:ext cx="1394934" cy="524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F4A81-5772-0844-F282-B1F7598DAEDF}"/>
              </a:ext>
            </a:extLst>
          </p:cNvPr>
          <p:cNvCxnSpPr/>
          <p:nvPr/>
        </p:nvCxnSpPr>
        <p:spPr>
          <a:xfrm flipH="1">
            <a:off x="3567659" y="4324662"/>
            <a:ext cx="7270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6AD25-84B6-3393-FA61-49AEDEA6F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55" y="1892460"/>
            <a:ext cx="2395595" cy="2395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8FDDC-EF13-A6FB-F27D-C7230BA05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40" y="1888055"/>
            <a:ext cx="2515905" cy="2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Roots”,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the roots can be a real or a complex conjugate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C06ABC-77B5-529C-D1A9-3A0C2C24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524" y="1457885"/>
            <a:ext cx="7228516" cy="48759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226160" y="58730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526493" y="1468581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432608" y="258382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75008" y="2861233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685656" y="313931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911751" y="42230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453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787BAE-E884-A4CF-FD9E-6E268AA54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59" y="2702942"/>
            <a:ext cx="5053456" cy="11319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750498" y="2293554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is not smart enough to recognize the </a:t>
            </a:r>
            <a:r>
              <a:rPr lang="en-US" b="1" dirty="0">
                <a:solidFill>
                  <a:schemeClr val="tx1"/>
                </a:solidFill>
              </a:rPr>
              <a:t>commutative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chemeClr val="tx1"/>
                </a:solidFill>
              </a:rPr>
              <a:t>distributive</a:t>
            </a:r>
            <a:r>
              <a:rPr lang="en-US" dirty="0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 dirty="0">
                <a:solidFill>
                  <a:srgbClr val="FF0000"/>
                </a:solidFill>
              </a:rPr>
              <a:t>redundant</a:t>
            </a:r>
            <a:r>
              <a:rPr lang="en-US" dirty="0">
                <a:solidFill>
                  <a:srgbClr val="FF0000"/>
                </a:solidFill>
              </a:rPr>
              <a:t> factors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2.3728596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6D1C1-7ACE-030D-0BD9-FA023E12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778850C2-2E9E-15EE-25F2-9668182A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59" y="1308027"/>
            <a:ext cx="6468080" cy="5340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368079" y="2325322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642677" y="3238243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889448" y="3763436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6013716" y="5374214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517009" y="573079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120154" y="591545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036321" y="4302063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386982" y="6277566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4C628A-9B05-2850-3E66-7EF91D56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33" y="1602959"/>
            <a:ext cx="7333333" cy="4761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multi-precision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the Numpy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For extra street cred (aka bonus points):</a:t>
                </a:r>
              </a:p>
              <a:p>
                <a:pPr lvl="1"/>
                <a:r>
                  <a:rPr lang="en-US" sz="2000" dirty="0"/>
                  <a:t>Factor out and display the GCD shared amongst J, K, and L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Stop after displaying the first found factor (if any)</a:t>
                </a:r>
              </a:p>
              <a:p>
                <a:pPr lvl="1"/>
                <a:r>
                  <a:rPr lang="en-US" sz="2000" dirty="0"/>
                  <a:t>Handle quadratics like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400" dirty="0"/>
                  <a:t>Email the updated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6946</TotalTime>
  <Words>4208</Words>
  <Application>Microsoft Office PowerPoint</Application>
  <PresentationFormat>On-screen Show (4:3)</PresentationFormat>
  <Paragraphs>779</Paragraphs>
  <Slides>100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900</cp:revision>
  <cp:lastPrinted>2015-06-01T00:45:11Z</cp:lastPrinted>
  <dcterms:created xsi:type="dcterms:W3CDTF">2014-09-21T17:58:26Z</dcterms:created>
  <dcterms:modified xsi:type="dcterms:W3CDTF">2023-02-10T04:59:07Z</dcterms:modified>
</cp:coreProperties>
</file>